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A7DE8-B87C-47E9-A6C8-0287120723A9}" type="datetimeFigureOut">
              <a:rPr lang="nl-NL" smtClean="0"/>
              <a:t>12-12-2018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84438-7A19-4E8C-A4FE-3D2796497F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04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44016-2659-40DE-A439-14CD9C255C6B}" type="datetimeFigureOut">
              <a:rPr lang="nl-NL" smtClean="0"/>
              <a:pPr/>
              <a:t>12-12-2018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DB74-2F67-4213-9633-2B4BD81FE9D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Geloofsbelijdenis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/>
              <a:t>1.	Ik geloof in God de Vader, </a:t>
            </a:r>
          </a:p>
          <a:p>
            <a:pPr marL="0" indent="0">
              <a:buNone/>
            </a:pPr>
            <a:r>
              <a:rPr lang="nl-NL" sz="2800" dirty="0"/>
              <a:t>	die almachtig, wijs en goed, </a:t>
            </a:r>
          </a:p>
          <a:p>
            <a:pPr marL="0" indent="0">
              <a:buNone/>
            </a:pPr>
            <a:r>
              <a:rPr lang="nl-NL" sz="2800" dirty="0"/>
              <a:t>	aard’ en hemel heeft geschapen, </a:t>
            </a:r>
          </a:p>
          <a:p>
            <a:pPr marL="0" indent="0">
              <a:buNone/>
            </a:pPr>
            <a:r>
              <a:rPr lang="nl-NL" sz="2800" dirty="0"/>
              <a:t>	vorm en kleur in overvloed. </a:t>
            </a:r>
          </a:p>
          <a:p>
            <a:pPr marL="0" indent="0">
              <a:buNone/>
            </a:pPr>
            <a:r>
              <a:rPr lang="nl-NL" sz="2800" dirty="0"/>
              <a:t>	Die de stilte heeft doorbroken</a:t>
            </a:r>
          </a:p>
          <a:p>
            <a:pPr marL="0" indent="0">
              <a:buNone/>
            </a:pPr>
            <a:r>
              <a:rPr lang="nl-NL" sz="2800" dirty="0"/>
              <a:t>	en zichzelf heeft uitgesproken </a:t>
            </a:r>
          </a:p>
          <a:p>
            <a:pPr marL="0" indent="0">
              <a:buNone/>
            </a:pPr>
            <a:r>
              <a:rPr lang="nl-NL" sz="2800" dirty="0"/>
              <a:t>	in het vleesgeworden Woord, </a:t>
            </a:r>
          </a:p>
          <a:p>
            <a:pPr marL="0" indent="0">
              <a:buNone/>
            </a:pPr>
            <a:r>
              <a:rPr lang="nl-NL" sz="2800" dirty="0"/>
              <a:t>	opdat ieder naar Hem hoort. </a:t>
            </a:r>
          </a:p>
          <a:p>
            <a:pPr marL="0" indent="0">
              <a:buNone/>
            </a:pPr>
            <a:r>
              <a:rPr lang="nl-NL" sz="2800" dirty="0"/>
              <a:t>	Dat is wat ik hier belijd, </a:t>
            </a:r>
          </a:p>
          <a:p>
            <a:pPr marL="0" indent="0">
              <a:buNone/>
            </a:pPr>
            <a:r>
              <a:rPr lang="nl-NL" sz="2800" dirty="0"/>
              <a:t>	mijn geloof, mijn zekerheid.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/>
              <a:t>2.	Ik geloof in Jezus Christus, </a:t>
            </a:r>
          </a:p>
          <a:p>
            <a:pPr marL="0" indent="0">
              <a:buNone/>
            </a:pPr>
            <a:r>
              <a:rPr lang="nl-NL" sz="2800" dirty="0"/>
              <a:t>	Zoon van mensen, Zoon van God, </a:t>
            </a:r>
          </a:p>
          <a:p>
            <a:pPr marL="0" indent="0">
              <a:buNone/>
            </a:pPr>
            <a:r>
              <a:rPr lang="nl-NL" sz="2800" dirty="0"/>
              <a:t>	die als Redder van de wereld </a:t>
            </a:r>
          </a:p>
          <a:p>
            <a:pPr marL="0" indent="0">
              <a:buNone/>
            </a:pPr>
            <a:r>
              <a:rPr lang="nl-NL" sz="2800" dirty="0"/>
              <a:t>	werd gekruisigd en gedood. </a:t>
            </a:r>
          </a:p>
          <a:p>
            <a:pPr marL="0" indent="0">
              <a:buNone/>
            </a:pPr>
            <a:r>
              <a:rPr lang="nl-NL" sz="2800" dirty="0"/>
              <a:t>	Maar die opgestaan ten leven, </a:t>
            </a:r>
          </a:p>
          <a:p>
            <a:pPr marL="0" indent="0">
              <a:buNone/>
            </a:pPr>
            <a:r>
              <a:rPr lang="nl-NL" sz="2800" dirty="0"/>
              <a:t>	hemelhoog nu is verheven,</a:t>
            </a:r>
          </a:p>
          <a:p>
            <a:pPr marL="0" indent="0">
              <a:buNone/>
            </a:pPr>
            <a:r>
              <a:rPr lang="nl-NL" sz="2800" dirty="0"/>
              <a:t>	boven heerschappij en macht </a:t>
            </a:r>
          </a:p>
          <a:p>
            <a:pPr marL="0" indent="0">
              <a:buNone/>
            </a:pPr>
            <a:r>
              <a:rPr lang="nl-NL" sz="2800" dirty="0"/>
              <a:t>	die ten onder wordt gebracht. </a:t>
            </a:r>
          </a:p>
          <a:p>
            <a:pPr marL="0" indent="0">
              <a:buNone/>
            </a:pPr>
            <a:r>
              <a:rPr lang="nl-NL" sz="2800" dirty="0"/>
              <a:t>	Dat is wat ik hier belijd, </a:t>
            </a:r>
          </a:p>
          <a:p>
            <a:pPr marL="0" indent="0">
              <a:buNone/>
            </a:pPr>
            <a:r>
              <a:rPr lang="nl-NL" sz="2800" dirty="0"/>
              <a:t>	mijn geloof, mijn zekerheid. </a:t>
            </a:r>
          </a:p>
        </p:txBody>
      </p:sp>
    </p:spTree>
    <p:extLst>
      <p:ext uri="{BB962C8B-B14F-4D97-AF65-F5344CB8AC3E}">
        <p14:creationId xmlns:p14="http://schemas.microsoft.com/office/powerpoint/2010/main" val="354387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/>
              <a:t>3. 	Ik geloof in God de Trooster, </a:t>
            </a:r>
          </a:p>
          <a:p>
            <a:pPr marL="0" indent="0">
              <a:buNone/>
            </a:pPr>
            <a:r>
              <a:rPr lang="nl-NL" sz="2800" dirty="0"/>
              <a:t>	die van oudsher, wereldwijd, </a:t>
            </a:r>
          </a:p>
          <a:p>
            <a:pPr marL="0" indent="0">
              <a:buNone/>
            </a:pPr>
            <a:r>
              <a:rPr lang="nl-NL" sz="2800" dirty="0"/>
              <a:t>	overal zijn volk vergadert </a:t>
            </a:r>
          </a:p>
          <a:p>
            <a:pPr marL="0" indent="0">
              <a:buNone/>
            </a:pPr>
            <a:r>
              <a:rPr lang="nl-NL" sz="2800" dirty="0"/>
              <a:t>	en tot dienen toebereidt. </a:t>
            </a:r>
          </a:p>
          <a:p>
            <a:pPr marL="0" indent="0">
              <a:buNone/>
            </a:pPr>
            <a:r>
              <a:rPr lang="nl-NL" sz="2800" dirty="0"/>
              <a:t>	Met Gods kinderen verbonden, </a:t>
            </a:r>
          </a:p>
          <a:p>
            <a:pPr marL="0" indent="0">
              <a:buNone/>
            </a:pPr>
            <a:r>
              <a:rPr lang="nl-NL" sz="2800" dirty="0"/>
              <a:t>	in vergeving van mijn zonden </a:t>
            </a:r>
          </a:p>
          <a:p>
            <a:pPr marL="0" indent="0">
              <a:buNone/>
            </a:pPr>
            <a:r>
              <a:rPr lang="nl-NL" sz="2800" dirty="0"/>
              <a:t>	mag ik op de jongste dag </a:t>
            </a:r>
          </a:p>
          <a:p>
            <a:pPr marL="0" indent="0">
              <a:buNone/>
            </a:pPr>
            <a:r>
              <a:rPr lang="nl-NL" sz="2800" dirty="0"/>
              <a:t>	opstaan, leven met een lach. </a:t>
            </a:r>
          </a:p>
          <a:p>
            <a:pPr marL="0" indent="0">
              <a:buNone/>
            </a:pPr>
            <a:r>
              <a:rPr lang="nl-NL" sz="2800" dirty="0"/>
              <a:t>	Dat is wat ik hier belijd, </a:t>
            </a:r>
          </a:p>
          <a:p>
            <a:pPr marL="0" indent="0">
              <a:buNone/>
            </a:pPr>
            <a:r>
              <a:rPr lang="nl-NL" sz="2800" dirty="0"/>
              <a:t>	mijn geloof, mijn zekerheid.</a:t>
            </a:r>
          </a:p>
        </p:txBody>
      </p:sp>
    </p:spTree>
    <p:extLst>
      <p:ext uri="{BB962C8B-B14F-4D97-AF65-F5344CB8AC3E}">
        <p14:creationId xmlns:p14="http://schemas.microsoft.com/office/powerpoint/2010/main" val="69027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7</Words>
  <Application>Microsoft Office PowerPoint</Application>
  <PresentationFormat>Diavoorstelling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Office-thema</vt:lpstr>
      <vt:lpstr>Geloofsbelijdenis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User</dc:creator>
  <cp:lastModifiedBy>Wytze Dreschler</cp:lastModifiedBy>
  <cp:revision>74</cp:revision>
  <dcterms:created xsi:type="dcterms:W3CDTF">2013-03-20T10:04:19Z</dcterms:created>
  <dcterms:modified xsi:type="dcterms:W3CDTF">2018-12-12T13:07:42Z</dcterms:modified>
</cp:coreProperties>
</file>