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E9294-573A-47EE-BAD0-B0A90B60924D}" type="datetimeFigureOut">
              <a:rPr lang="nl-NL" smtClean="0"/>
              <a:t>29-8-2019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A739-AE6B-43F2-8294-8C399C5F37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91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>
          <a:xfrm>
            <a:off x="179999" y="180000"/>
            <a:ext cx="8784000" cy="440797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14"/>
          </p:nvPr>
        </p:nvSpPr>
        <p:spPr>
          <a:xfrm>
            <a:off x="0" y="4731990"/>
            <a:ext cx="9144001" cy="418538"/>
          </a:xfrm>
          <a:solidFill>
            <a:srgbClr val="5E101D"/>
          </a:solidFill>
        </p:spPr>
        <p:txBody>
          <a:bodyPr lIns="72000" tIns="0" rIns="72000" bIns="36000" anchor="ctr" anchorCtr="0">
            <a:noAutofit/>
          </a:bodyPr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645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 met noten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6"/>
          <p:cNvSpPr>
            <a:spLocks noGrp="1"/>
          </p:cNvSpPr>
          <p:nvPr>
            <p:ph type="body" sz="quarter" idx="14"/>
          </p:nvPr>
        </p:nvSpPr>
        <p:spPr>
          <a:xfrm>
            <a:off x="0" y="4731990"/>
            <a:ext cx="9144001" cy="418538"/>
          </a:xfrm>
          <a:solidFill>
            <a:srgbClr val="5E101D"/>
          </a:solidFill>
        </p:spPr>
        <p:txBody>
          <a:bodyPr lIns="72000" tIns="0" rIns="72000" bIns="36000" anchor="ctr" anchorCtr="0">
            <a:noAutofit/>
          </a:bodyPr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664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1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4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81F8-8B24-4F13-A79A-7601A075131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29-8-2019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530B-5E3F-4179-AE2B-F811589B7B9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LB 598</a:t>
            </a:r>
          </a:p>
        </p:txBody>
      </p:sp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70542"/>
            <a:ext cx="8232000" cy="4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91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LB 598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46657"/>
            <a:ext cx="8232000" cy="46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83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4</Words>
  <Application>Microsoft Office PowerPoint</Application>
  <PresentationFormat>Diavoorstelling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1_Kantoorthema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</dc:creator>
  <cp:lastModifiedBy>Wytze Dreschler</cp:lastModifiedBy>
  <cp:revision>10</cp:revision>
  <dcterms:created xsi:type="dcterms:W3CDTF">2015-09-05T11:56:30Z</dcterms:created>
  <dcterms:modified xsi:type="dcterms:W3CDTF">2019-08-29T13:01:39Z</dcterms:modified>
</cp:coreProperties>
</file>