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258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E9294-573A-47EE-BAD0-B0A90B60924D}" type="datetimeFigureOut">
              <a:rPr lang="nl-NL" smtClean="0"/>
              <a:t>29-8-2019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BEA739-AE6B-43F2-8294-8C399C5F37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9914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3"/>
          </p:nvPr>
        </p:nvSpPr>
        <p:spPr>
          <a:xfrm>
            <a:off x="179999" y="180000"/>
            <a:ext cx="8784000" cy="4407974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44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7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9" name="Tijdelijke aanduiding voor tekst 6"/>
          <p:cNvSpPr>
            <a:spLocks noGrp="1"/>
          </p:cNvSpPr>
          <p:nvPr>
            <p:ph type="body" sz="quarter" idx="14"/>
          </p:nvPr>
        </p:nvSpPr>
        <p:spPr>
          <a:xfrm>
            <a:off x="0" y="4731990"/>
            <a:ext cx="9144001" cy="418538"/>
          </a:xfrm>
          <a:solidFill>
            <a:srgbClr val="5E101D"/>
          </a:solidFill>
        </p:spPr>
        <p:txBody>
          <a:bodyPr lIns="72000" tIns="0" rIns="72000" bIns="36000" anchor="ctr" anchorCtr="0">
            <a:noAutofit/>
          </a:bodyPr>
          <a:lstStyle>
            <a:lvl1pPr marL="0" indent="0" algn="r">
              <a:buFontTx/>
              <a:buNone/>
              <a:defRPr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26452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ed met noten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tekst 6"/>
          <p:cNvSpPr>
            <a:spLocks noGrp="1"/>
          </p:cNvSpPr>
          <p:nvPr>
            <p:ph type="body" sz="quarter" idx="14"/>
          </p:nvPr>
        </p:nvSpPr>
        <p:spPr>
          <a:xfrm>
            <a:off x="0" y="4731990"/>
            <a:ext cx="9144001" cy="418538"/>
          </a:xfrm>
          <a:solidFill>
            <a:srgbClr val="5E101D"/>
          </a:solidFill>
        </p:spPr>
        <p:txBody>
          <a:bodyPr lIns="72000" tIns="0" rIns="72000" bIns="36000" anchor="ctr" anchorCtr="0">
            <a:noAutofit/>
          </a:bodyPr>
          <a:lstStyle>
            <a:lvl1pPr marL="0" indent="0" algn="r">
              <a:buFontTx/>
              <a:buNone/>
              <a:defRPr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46649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581F8-8B24-4F13-A79A-7601A075131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29-8-2019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530B-5E3F-4179-AE2B-F811589B7B9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787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581F8-8B24-4F13-A79A-7601A075131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29-8-2019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530B-5E3F-4179-AE2B-F811589B7B9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030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581F8-8B24-4F13-A79A-7601A075131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29-8-2019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530B-5E3F-4179-AE2B-F811589B7B9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09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581F8-8B24-4F13-A79A-7601A075131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29-8-2019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530B-5E3F-4179-AE2B-F811589B7B9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214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581F8-8B24-4F13-A79A-7601A075131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29-8-2019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530B-5E3F-4179-AE2B-F811589B7B9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213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581F8-8B24-4F13-A79A-7601A075131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29-8-2019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530B-5E3F-4179-AE2B-F811589B7B9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945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581F8-8B24-4F13-A79A-7601A075131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29-8-2019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3530B-5E3F-4179-AE2B-F811589B7B9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52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LB 598</a:t>
            </a:r>
          </a:p>
        </p:txBody>
      </p:sp>
      <p:pic>
        <p:nvPicPr>
          <p:cNvPr id="6" name="Picture 3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70542"/>
            <a:ext cx="8232000" cy="46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9912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LB 598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46657"/>
            <a:ext cx="8232000" cy="4685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9834314"/>
      </p:ext>
    </p:extLst>
  </p:cSld>
  <p:clrMapOvr>
    <a:masterClrMapping/>
  </p:clrMapOvr>
</p:sld>
</file>

<file path=ppt/theme/theme1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4</Words>
  <Application>Microsoft Office PowerPoint</Application>
  <PresentationFormat>Diavoorstelling (16:9)</PresentationFormat>
  <Paragraphs>2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5" baseType="lpstr">
      <vt:lpstr>Arial</vt:lpstr>
      <vt:lpstr>Calibri</vt:lpstr>
      <vt:lpstr>1_Kantoorthema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Nico</dc:creator>
  <cp:lastModifiedBy>Wytze Dreschler</cp:lastModifiedBy>
  <cp:revision>10</cp:revision>
  <dcterms:created xsi:type="dcterms:W3CDTF">2015-09-05T11:56:30Z</dcterms:created>
  <dcterms:modified xsi:type="dcterms:W3CDTF">2019-08-29T13:01:39Z</dcterms:modified>
</cp:coreProperties>
</file>